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275" r:id="rId6"/>
    <p:sldId id="276" r:id="rId7"/>
    <p:sldId id="305" r:id="rId8"/>
    <p:sldId id="306" r:id="rId9"/>
    <p:sldId id="287" r:id="rId10"/>
    <p:sldId id="288" r:id="rId11"/>
    <p:sldId id="289" r:id="rId12"/>
    <p:sldId id="290" r:id="rId13"/>
    <p:sldId id="291" r:id="rId14"/>
    <p:sldId id="293" r:id="rId15"/>
    <p:sldId id="298" r:id="rId16"/>
    <p:sldId id="300" r:id="rId17"/>
    <p:sldId id="299" r:id="rId18"/>
    <p:sldId id="296" r:id="rId19"/>
    <p:sldId id="295" r:id="rId20"/>
    <p:sldId id="302" r:id="rId21"/>
    <p:sldId id="278" r:id="rId22"/>
    <p:sldId id="284" r:id="rId23"/>
    <p:sldId id="285" r:id="rId24"/>
    <p:sldId id="304" r:id="rId25"/>
    <p:sldId id="286" r:id="rId2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0054A4"/>
    <a:srgbClr val="00FFFF"/>
    <a:srgbClr val="66FFFF"/>
    <a:srgbClr val="000000"/>
    <a:srgbClr val="FFD457"/>
    <a:srgbClr val="006325"/>
    <a:srgbClr val="BCBEC0"/>
    <a:srgbClr val="E6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156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E55A0-88DB-44F8-9E71-882C6BFF5295}" type="datetimeFigureOut">
              <a:rPr lang="en-US" smtClean="0"/>
              <a:t>02/01/2018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7C3CB-48A2-4C6E-9D8D-9C534A317D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8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275320" y="617220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FD79E14-A5CB-4B11-98BD-C2699C7313C6}" type="slidenum">
              <a:rPr lang="en-US" sz="1600" smtClean="0">
                <a:solidFill>
                  <a:schemeClr val="bg1"/>
                </a:solidFill>
              </a:rPr>
              <a:pPr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38601"/>
          </a:xfrm>
        </p:spPr>
        <p:txBody>
          <a:bodyPr/>
          <a:lstStyle>
            <a:lvl1pPr>
              <a:buFont typeface="Wingdings" pitchFamily="2" charset="2"/>
              <a:buChar char="§"/>
              <a:defRPr b="1"/>
            </a:lvl1pPr>
            <a:lvl2pPr>
              <a:defRPr sz="3200"/>
            </a:lvl2pPr>
            <a:lvl3pPr>
              <a:buFont typeface="Wingdings" pitchFamily="2" charset="2"/>
              <a:buChar char="§"/>
              <a:defRPr sz="2800"/>
            </a:lvl3pPr>
            <a:lvl4pPr>
              <a:defRPr sz="24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9200" y="76200"/>
            <a:ext cx="8229600" cy="79216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algn="l"/>
            <a:r>
              <a:rPr lang="en-US" dirty="0" smtClean="0">
                <a:solidFill>
                  <a:srgbClr val="0054A4"/>
                </a:solidFill>
              </a:rPr>
              <a:t>Template for pages 1-9</a:t>
            </a:r>
            <a:endParaRPr lang="en-US" dirty="0">
              <a:solidFill>
                <a:srgbClr val="0054A4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284464" y="6172200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FD79E14-A5CB-4B11-98BD-C2699C7313C6}" type="slidenum">
              <a:rPr lang="en-US" sz="1600" smtClean="0">
                <a:solidFill>
                  <a:schemeClr val="bg1"/>
                </a:solidFill>
              </a:rPr>
              <a:pPr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38601"/>
          </a:xfrm>
        </p:spPr>
        <p:txBody>
          <a:bodyPr/>
          <a:lstStyle>
            <a:lvl1pPr>
              <a:buFont typeface="Wingdings" pitchFamily="2" charset="2"/>
              <a:buChar char="§"/>
              <a:defRPr b="1"/>
            </a:lvl1pPr>
            <a:lvl2pPr>
              <a:defRPr sz="3200"/>
            </a:lvl2pPr>
            <a:lvl3pPr>
              <a:buFont typeface="Wingdings" pitchFamily="2" charset="2"/>
              <a:buChar char="§"/>
              <a:defRPr sz="2800"/>
            </a:lvl3pPr>
            <a:lvl4pPr>
              <a:defRPr sz="24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9200" y="76200"/>
            <a:ext cx="8229600" cy="792162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 smtClean="0">
                <a:solidFill>
                  <a:srgbClr val="0054A4"/>
                </a:solidFill>
              </a:rPr>
              <a:t>Template for pages 10 and up</a:t>
            </a:r>
            <a:endParaRPr lang="en-US" dirty="0">
              <a:solidFill>
                <a:srgbClr val="0054A4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211312" y="6172200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FD79E14-A5CB-4B11-98BD-C2699C7313C6}" type="slidenum">
              <a:rPr lang="en-US" sz="1600" smtClean="0">
                <a:solidFill>
                  <a:schemeClr val="bg1"/>
                </a:solidFill>
              </a:rPr>
              <a:pPr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2" name="Picture 1" descr="wc_strat_powerpoint-r1-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10668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</a:t>
            </a:r>
            <a:r>
              <a:rPr lang="en-US" sz="3200" dirty="0" smtClean="0">
                <a:solidFill>
                  <a:schemeClr val="tx1"/>
                </a:solidFill>
              </a:rPr>
              <a:t>SUP17-0025 (Verizon Wireless- Hidden Valley Golf Course)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105400"/>
            <a:ext cx="89916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Washoe County Board of Adjustment</a:t>
            </a:r>
          </a:p>
          <a:p>
            <a:pPr marL="0" indent="0" algn="ctr">
              <a:buNone/>
            </a:pPr>
            <a:r>
              <a:rPr lang="en-US" sz="2000" dirty="0" smtClean="0"/>
              <a:t>February 1, 2018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5791200" cy="368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287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0"/>
            <a:ext cx="7848600" cy="914400"/>
          </a:xfrm>
        </p:spPr>
        <p:txBody>
          <a:bodyPr/>
          <a:lstStyle/>
          <a:p>
            <a:r>
              <a:rPr lang="en-US" sz="3200" dirty="0" smtClean="0"/>
              <a:t>Looking east at backside of Cedarbrook Court</a:t>
            </a:r>
            <a:endParaRPr lang="en-US" sz="3200" dirty="0"/>
          </a:p>
        </p:txBody>
      </p:sp>
      <p:pic>
        <p:nvPicPr>
          <p:cNvPr id="5122" name="Picture 2" descr="P:\Community Development Department\Boards and Commissions\Board of Adjustment\BOA Cases\2017 Cases\WSUP17-0025 (Verizon Wireless- Hidden Valley)\Photos\IMG_0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914400"/>
            <a:ext cx="72898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162800" cy="838200"/>
          </a:xfrm>
        </p:spPr>
        <p:txBody>
          <a:bodyPr/>
          <a:lstStyle/>
          <a:p>
            <a:r>
              <a:rPr lang="en-US" dirty="0" smtClean="0"/>
              <a:t>Monopine Structure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391105" cy="53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259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6858000" cy="838200"/>
          </a:xfrm>
        </p:spPr>
        <p:txBody>
          <a:bodyPr/>
          <a:lstStyle/>
          <a:p>
            <a:r>
              <a:rPr lang="en-US" dirty="0" smtClean="0"/>
              <a:t>Wireless Coverage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1124" y="-493553"/>
            <a:ext cx="2707206" cy="562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2457" y="2134940"/>
            <a:ext cx="2636040" cy="563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199" y="990600"/>
            <a:ext cx="31242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Verizon has coverable </a:t>
            </a:r>
            <a:r>
              <a:rPr lang="en-US" sz="2400" b="1" dirty="0" smtClean="0"/>
              <a:t>and capacity issues </a:t>
            </a:r>
            <a:r>
              <a:rPr lang="en-US" sz="2400" b="1" dirty="0"/>
              <a:t>in the area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Verizon did look at collocating and other locations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This location met Verizon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The golf course approved the location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03317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&amp; Proposed Views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7033"/>
            <a:ext cx="403860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1066800"/>
            <a:ext cx="259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View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looking west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1537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&amp; Proposed Views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19271"/>
            <a:ext cx="4191000" cy="554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990601"/>
            <a:ext cx="251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View looking northeast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03871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&amp; Proposed Views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89987"/>
            <a:ext cx="3963074" cy="530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990601"/>
            <a:ext cx="266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View </a:t>
            </a:r>
            <a:r>
              <a:rPr lang="en-US" sz="3200" b="1" dirty="0" smtClean="0"/>
              <a:t>looking southeast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2633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&amp; Proposed Views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5265"/>
            <a:ext cx="4114800" cy="556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990600"/>
            <a:ext cx="251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View looking </a:t>
            </a:r>
            <a:r>
              <a:rPr lang="en-US" sz="3200" b="1" dirty="0" smtClean="0"/>
              <a:t>northeast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69257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239000" cy="838200"/>
          </a:xfrm>
        </p:spPr>
        <p:txBody>
          <a:bodyPr/>
          <a:lstStyle/>
          <a:p>
            <a:r>
              <a:rPr lang="en-US" dirty="0" smtClean="0"/>
              <a:t>Public Notice &amp; CAB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Parcels within 500 feet were noticed and 426 parcels received notices</a:t>
            </a:r>
          </a:p>
          <a:p>
            <a:r>
              <a:rPr lang="en-US" dirty="0" smtClean="0"/>
              <a:t>I received 3 phone calls with questions about the tower and one letter asking that the tower be located at least ¼ mile away from residences- it’s included in the staff report</a:t>
            </a:r>
          </a:p>
          <a:p>
            <a:r>
              <a:rPr lang="en-US" dirty="0" smtClean="0"/>
              <a:t>The South Meadows Truckee/Washoe Valley CAB met on January 11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CAB and public had questions concerning the need for more towers in the area, tower location</a:t>
            </a:r>
            <a:r>
              <a:rPr lang="en-US" dirty="0"/>
              <a:t>, tower height, </a:t>
            </a:r>
            <a:r>
              <a:rPr lang="en-US" dirty="0" smtClean="0"/>
              <a:t>and </a:t>
            </a:r>
            <a:r>
              <a:rPr lang="en-US" dirty="0"/>
              <a:t>health issues</a:t>
            </a:r>
            <a:endParaRPr lang="en-US" dirty="0" smtClean="0"/>
          </a:p>
          <a:p>
            <a:r>
              <a:rPr lang="en-US" dirty="0" smtClean="0"/>
              <a:t>The CAB voted to 4 to 1 to recommend approval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20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239000" cy="838200"/>
          </a:xfrm>
        </p:spPr>
        <p:txBody>
          <a:bodyPr/>
          <a:lstStyle/>
          <a:p>
            <a:r>
              <a:rPr lang="en-US" dirty="0" smtClean="0"/>
              <a:t>Reviewing Agencies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Washoe County Community Service</a:t>
            </a:r>
          </a:p>
          <a:p>
            <a:pPr lvl="1"/>
            <a:r>
              <a:rPr lang="en-US" dirty="0" smtClean="0"/>
              <a:t>Planning and Building Division</a:t>
            </a:r>
          </a:p>
          <a:p>
            <a:pPr lvl="1"/>
            <a:r>
              <a:rPr lang="en-US" dirty="0" smtClean="0"/>
              <a:t>Engineering and Capital Projects</a:t>
            </a:r>
            <a:endParaRPr lang="en-US" dirty="0"/>
          </a:p>
          <a:p>
            <a:r>
              <a:rPr lang="en-US" dirty="0" smtClean="0"/>
              <a:t>Washoe County Health District</a:t>
            </a:r>
          </a:p>
          <a:p>
            <a:pPr lvl="1"/>
            <a:r>
              <a:rPr lang="en-US" dirty="0" smtClean="0"/>
              <a:t>Air Quality Management Division</a:t>
            </a:r>
          </a:p>
          <a:p>
            <a:pPr lvl="1"/>
            <a:r>
              <a:rPr lang="en-US" dirty="0" smtClean="0"/>
              <a:t>Environmental Health Services</a:t>
            </a:r>
          </a:p>
          <a:p>
            <a:r>
              <a:rPr lang="en-US" dirty="0" smtClean="0"/>
              <a:t>Reno-Tahoe Airport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86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15200" cy="914400"/>
          </a:xfrm>
        </p:spPr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648200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WCC Section 110.810.30, Special Use Permit Findings: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i="1" dirty="0">
                <a:solidFill>
                  <a:prstClr val="black"/>
                </a:solidFill>
              </a:rPr>
              <a:t>Consistency with Master Plan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i="1" dirty="0">
                <a:solidFill>
                  <a:prstClr val="black"/>
                </a:solidFill>
              </a:rPr>
              <a:t>Adequate Improvements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i="1" dirty="0">
                <a:solidFill>
                  <a:prstClr val="black"/>
                </a:solidFill>
              </a:rPr>
              <a:t>Site Suitability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i="1" dirty="0">
                <a:solidFill>
                  <a:prstClr val="black"/>
                </a:solidFill>
              </a:rPr>
              <a:t>Issuance Not Detrimental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i="1" dirty="0">
                <a:solidFill>
                  <a:prstClr val="black"/>
                </a:solidFill>
              </a:rPr>
              <a:t>Effect on Military </a:t>
            </a:r>
            <a:r>
              <a:rPr lang="en-US" sz="2800" b="1" i="1" dirty="0" smtClean="0">
                <a:solidFill>
                  <a:prstClr val="black"/>
                </a:solidFill>
              </a:rPr>
              <a:t>Installation</a:t>
            </a:r>
            <a:endParaRPr lang="en-US" sz="2800" b="1" i="1" dirty="0">
              <a:solidFill>
                <a:prstClr val="black"/>
              </a:solidFill>
            </a:endParaRPr>
          </a:p>
          <a:p>
            <a:pPr lvl="0" hangingPunct="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900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Special </a:t>
            </a:r>
            <a:r>
              <a:rPr lang="en-US" dirty="0"/>
              <a:t>use permit </a:t>
            </a:r>
            <a:r>
              <a:rPr lang="en-US" dirty="0" smtClean="0"/>
              <a:t>to construct </a:t>
            </a:r>
            <a:r>
              <a:rPr lang="en-US" dirty="0"/>
              <a:t>a new wireless cellular facility consisting of a 70-foot high stealth monopine structure </a:t>
            </a:r>
            <a:endParaRPr lang="en-US" dirty="0" smtClean="0"/>
          </a:p>
          <a:p>
            <a:r>
              <a:rPr lang="en-US" dirty="0" smtClean="0"/>
              <a:t>Located at the Hidden Valley Golf course maintenance yard in the southeast area of golf course</a:t>
            </a:r>
          </a:p>
          <a:p>
            <a:r>
              <a:rPr lang="en-US" dirty="0" smtClean="0"/>
              <a:t>The property is zoned Parks and Recreation (PR)</a:t>
            </a:r>
          </a:p>
          <a:p>
            <a:r>
              <a:rPr lang="en-US" dirty="0" smtClean="0"/>
              <a:t>The allowed height for this location if the tower stealth is 94 feet</a:t>
            </a:r>
          </a:p>
          <a:p>
            <a:r>
              <a:rPr lang="en-US" dirty="0" smtClean="0"/>
              <a:t>The tower is approximately 280 feet  from residences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924800" cy="7921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97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4648200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Staff analysis of required findings is provided in the staff report starting on page </a:t>
            </a:r>
            <a:r>
              <a:rPr lang="en-US" dirty="0" smtClean="0">
                <a:solidFill>
                  <a:prstClr val="black"/>
                </a:solidFill>
              </a:rPr>
              <a:t>14-15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Staff is able to make all of the required findings and is therefore recommending </a:t>
            </a:r>
            <a:r>
              <a:rPr lang="en-US" dirty="0" smtClean="0">
                <a:solidFill>
                  <a:prstClr val="black"/>
                </a:solidFill>
              </a:rPr>
              <a:t>approval</a:t>
            </a:r>
          </a:p>
          <a:p>
            <a:r>
              <a:rPr lang="en-US" dirty="0" smtClean="0"/>
              <a:t>Amending the conditions, removing Condition </a:t>
            </a:r>
            <a:r>
              <a:rPr lang="en-US" dirty="0"/>
              <a:t>F and </a:t>
            </a:r>
            <a:r>
              <a:rPr lang="en-US" dirty="0" smtClean="0"/>
              <a:t>amending </a:t>
            </a:r>
            <a:r>
              <a:rPr lang="en-US" dirty="0"/>
              <a:t>condition J2 (which is now I2, in the amended version) by removing the wording “cross monument/pole” and </a:t>
            </a:r>
            <a:r>
              <a:rPr lang="en-US" dirty="0" smtClean="0"/>
              <a:t>replacing it with </a:t>
            </a:r>
            <a:r>
              <a:rPr lang="en-US" dirty="0"/>
              <a:t>“monopine structure” 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6200"/>
            <a:ext cx="8305800" cy="838200"/>
          </a:xfrm>
        </p:spPr>
        <p:txBody>
          <a:bodyPr/>
          <a:lstStyle/>
          <a:p>
            <a:r>
              <a:rPr lang="en-US" sz="3200" dirty="0" smtClean="0"/>
              <a:t>Required Findings &amp; Amending Conditions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0338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924800" cy="792162"/>
          </a:xfrm>
        </p:spPr>
        <p:txBody>
          <a:bodyPr/>
          <a:lstStyle/>
          <a:p>
            <a:r>
              <a:rPr lang="en-US" dirty="0" smtClean="0"/>
              <a:t>Possible Motion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 move that, after giving reasoned consideration to the information contained in the staff report and information received during the public hearing, the Washoe County Board of Adjustment approve with </a:t>
            </a:r>
            <a:r>
              <a:rPr lang="en-US" dirty="0" smtClean="0"/>
              <a:t>amended conditions </a:t>
            </a:r>
            <a:r>
              <a:rPr lang="en-US" dirty="0"/>
              <a:t>Special Use Permit Case Number </a:t>
            </a:r>
            <a:r>
              <a:rPr lang="en-US" dirty="0" smtClean="0"/>
              <a:t>WSUP17-0025 </a:t>
            </a:r>
            <a:r>
              <a:rPr lang="en-US" dirty="0"/>
              <a:t>for </a:t>
            </a:r>
            <a:r>
              <a:rPr lang="en-US" dirty="0" smtClean="0"/>
              <a:t>Verizon Wireless, </a:t>
            </a:r>
            <a:r>
              <a:rPr lang="en-US" dirty="0"/>
              <a:t>having made all five findings in accordance with Washoe County Code Section 110.810.30</a:t>
            </a:r>
          </a:p>
        </p:txBody>
      </p:sp>
    </p:spTree>
    <p:extLst>
      <p:ext uri="{BB962C8B-B14F-4D97-AF65-F5344CB8AC3E}">
        <p14:creationId xmlns:p14="http://schemas.microsoft.com/office/powerpoint/2010/main" val="3855694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64256"/>
            <a:ext cx="5867400" cy="500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3048000" y="4660967"/>
            <a:ext cx="1828800" cy="612648"/>
          </a:xfrm>
          <a:prstGeom prst="wedgeRectCallout">
            <a:avLst>
              <a:gd name="adj1" fmla="val 95677"/>
              <a:gd name="adj2" fmla="val -40288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Maintenance Yard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840856" y="2819400"/>
            <a:ext cx="2133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Hidden Valley Golf Course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4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6800"/>
            <a:ext cx="31242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Location is at unused  northwest corner of maintenance yard</a:t>
            </a:r>
          </a:p>
          <a:p>
            <a:r>
              <a:rPr lang="en-US" dirty="0"/>
              <a:t>A</a:t>
            </a:r>
            <a:r>
              <a:rPr lang="en-US" dirty="0" smtClean="0"/>
              <a:t> 30</a:t>
            </a:r>
            <a:r>
              <a:rPr lang="en-US" dirty="0"/>
              <a:t>’ x </a:t>
            </a:r>
            <a:r>
              <a:rPr lang="en-US" dirty="0" smtClean="0"/>
              <a:t>30’ enclosure will be constructed with  an 8 foot chain link fence with green privacy slats around the enclosure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4267200" cy="838200"/>
          </a:xfrm>
        </p:spPr>
        <p:txBody>
          <a:bodyPr/>
          <a:lstStyle/>
          <a:p>
            <a:r>
              <a:rPr lang="en-US" dirty="0" smtClean="0"/>
              <a:t>Site Plan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" b="10235"/>
          <a:stretch/>
        </p:blipFill>
        <p:spPr bwMode="auto">
          <a:xfrm>
            <a:off x="3518499" y="762000"/>
            <a:ext cx="5524500" cy="5512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019800" y="914400"/>
            <a:ext cx="1676400" cy="612648"/>
          </a:xfrm>
          <a:prstGeom prst="wedgeRectCallout">
            <a:avLst>
              <a:gd name="adj1" fmla="val -162943"/>
              <a:gd name="adj2" fmla="val 148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Proposed Tower Location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1196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Plan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6311" b="-36"/>
          <a:stretch/>
        </p:blipFill>
        <p:spPr bwMode="auto">
          <a:xfrm>
            <a:off x="1390650" y="838200"/>
            <a:ext cx="7067550" cy="525780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reeform 5"/>
          <p:cNvSpPr/>
          <p:nvPr/>
        </p:nvSpPr>
        <p:spPr>
          <a:xfrm>
            <a:off x="1915064" y="1984075"/>
            <a:ext cx="577970" cy="577970"/>
          </a:xfrm>
          <a:custGeom>
            <a:avLst/>
            <a:gdLst>
              <a:gd name="connsiteX0" fmla="*/ 17253 w 577970"/>
              <a:gd name="connsiteY0" fmla="*/ 0 h 577970"/>
              <a:gd name="connsiteX1" fmla="*/ 577970 w 577970"/>
              <a:gd name="connsiteY1" fmla="*/ 8627 h 577970"/>
              <a:gd name="connsiteX2" fmla="*/ 577970 w 577970"/>
              <a:gd name="connsiteY2" fmla="*/ 569344 h 577970"/>
              <a:gd name="connsiteX3" fmla="*/ 0 w 577970"/>
              <a:gd name="connsiteY3" fmla="*/ 577970 h 577970"/>
              <a:gd name="connsiteX4" fmla="*/ 17253 w 577970"/>
              <a:gd name="connsiteY4" fmla="*/ 0 h 57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970" h="577970">
                <a:moveTo>
                  <a:pt x="17253" y="0"/>
                </a:moveTo>
                <a:lnTo>
                  <a:pt x="577970" y="8627"/>
                </a:lnTo>
                <a:lnTo>
                  <a:pt x="577970" y="569344"/>
                </a:lnTo>
                <a:lnTo>
                  <a:pt x="0" y="577970"/>
                </a:lnTo>
                <a:lnTo>
                  <a:pt x="17253" y="0"/>
                </a:lnTo>
                <a:close/>
              </a:path>
            </a:pathLst>
          </a:custGeom>
          <a:solidFill>
            <a:srgbClr val="FFFF00">
              <a:alpha val="4902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376687" y="3147836"/>
            <a:ext cx="1219200" cy="612648"/>
          </a:xfrm>
          <a:prstGeom prst="wedgeRectCallout">
            <a:avLst>
              <a:gd name="adj1" fmla="val 79403"/>
              <a:gd name="adj2" fmla="val -154341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Wireless Enclosure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156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Location</a:t>
            </a:r>
            <a:endParaRPr lang="en-US" dirty="0"/>
          </a:p>
        </p:txBody>
      </p:sp>
      <p:pic>
        <p:nvPicPr>
          <p:cNvPr id="1026" name="Picture 2" descr="P:\Community Development Department\Boards and Commissions\Board of Adjustment\BOA Cases\2017 Cases\WSUP17-0025 (Verizon Wireless- Hidden Valley)\Photos\IMG_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908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0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East from the site</a:t>
            </a:r>
            <a:endParaRPr lang="en-US" dirty="0"/>
          </a:p>
        </p:txBody>
      </p:sp>
      <p:pic>
        <p:nvPicPr>
          <p:cNvPr id="2050" name="Picture 2" descr="P:\Community Development Department\Boards and Commissions\Board of Adjustment\BOA Cases\2017 Cases\WSUP17-0025 (Verizon Wireless- Hidden Valley)\Photos\IMG_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81050"/>
            <a:ext cx="71882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271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North from the site</a:t>
            </a:r>
            <a:endParaRPr lang="en-US" dirty="0"/>
          </a:p>
        </p:txBody>
      </p:sp>
      <p:pic>
        <p:nvPicPr>
          <p:cNvPr id="4" name="Picture 3" descr="P:\Community Development Department\Boards and Commissions\Board of Adjustment\BOA Cases\2017 Cases\WSUP17-0025 (Verizon Wireless- Hidden Valley)\Photos\IMG_00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r="1434"/>
          <a:stretch/>
        </p:blipFill>
        <p:spPr bwMode="auto">
          <a:xfrm>
            <a:off x="762000" y="1069674"/>
            <a:ext cx="7510732" cy="510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404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South from the site</a:t>
            </a:r>
            <a:endParaRPr lang="en-US" dirty="0"/>
          </a:p>
        </p:txBody>
      </p:sp>
      <p:pic>
        <p:nvPicPr>
          <p:cNvPr id="3074" name="Picture 2" descr="P:\Community Development Department\Boards and Commissions\Board of Adjustment\BOA Cases\2017 Cases\WSUP17-0025 (Verizon Wireless- Hidden Valley)\Photos\IMG_0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4676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64249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_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246D64375472D84BA13220883A134206" ma:contentTypeVersion="1" ma:contentTypeDescription="Upload an image." ma:contentTypeScope="" ma:versionID="2e55dbcb3e0b3cd6523d10bed63eb2c6">
  <xsd:schema xmlns:xsd="http://www.w3.org/2001/XMLSchema" xmlns:xs="http://www.w3.org/2001/XMLSchema" xmlns:p="http://schemas.microsoft.com/office/2006/metadata/properties" xmlns:ns1="http://schemas.microsoft.com/sharepoint/v3" xmlns:ns2="CEA9126C-A9B1-4F4A-855C-DD0F845697D2" xmlns:ns3="http://schemas.microsoft.com/sharepoint/v3/fields" xmlns:ns4="a94d8b85-37e1-4d17-8d55-8b7d207932bb" targetNamespace="http://schemas.microsoft.com/office/2006/metadata/properties" ma:root="true" ma:fieldsID="ee4acf4b2b82c25fb306546ca24d2aa9" ns1:_="" ns2:_="" ns3:_="" ns4:_="">
    <xsd:import namespace="http://schemas.microsoft.com/sharepoint/v3"/>
    <xsd:import namespace="CEA9126C-A9B1-4F4A-855C-DD0F845697D2"/>
    <xsd:import namespace="http://schemas.microsoft.com/sharepoint/v3/fields"/>
    <xsd:import namespace="a94d8b85-37e1-4d17-8d55-8b7d207932bb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_dlc_DocId" minOccurs="0"/>
                <xsd:element ref="ns4:_dlc_DocIdUrl" minOccurs="0"/>
                <xsd:element ref="ns4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30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31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9126C-A9B1-4F4A-855C-DD0F845697D2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d8b85-37e1-4d17-8d55-8b7d207932bb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CEA9126C-A9B1-4F4A-855C-DD0F845697D2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_dlc_DocId xmlns="a94d8b85-37e1-4d17-8d55-8b7d207932bb">NMS6VZY55J2Y-1680097669-6</_dlc_DocId>
    <_dlc_DocIdUrl xmlns="a94d8b85-37e1-4d17-8d55-8b7d207932bb">
      <Url>http://intranet.washoecounty.us/logostemplates/_layouts/15/DocIdRedir.aspx?ID=NMS6VZY55J2Y-1680097669-6</Url>
      <Description>NMS6VZY55J2Y-1680097669-6</Description>
    </_dlc_DocIdUrl>
  </documentManagement>
</p:properties>
</file>

<file path=customXml/itemProps1.xml><?xml version="1.0" encoding="utf-8"?>
<ds:datastoreItem xmlns:ds="http://schemas.openxmlformats.org/officeDocument/2006/customXml" ds:itemID="{02D88A89-A1D7-4D40-B75F-CA47FF340A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EA9126C-A9B1-4F4A-855C-DD0F845697D2"/>
    <ds:schemaRef ds:uri="http://schemas.microsoft.com/sharepoint/v3/fields"/>
    <ds:schemaRef ds:uri="a94d8b85-37e1-4d17-8d55-8b7d207932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C64AFA-9D40-4A59-8DD4-92F48563661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7BC16CB-1CBD-402F-9378-5075DDBF955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200D7ED-6620-45A0-9F13-862FEFE886A3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sharepoint/v3/fields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a94d8b85-37e1-4d17-8d55-8b7d207932bb"/>
    <ds:schemaRef ds:uri="CEA9126C-A9B1-4F4A-855C-DD0F845697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PowerPoint_Template_2015</Template>
  <TotalTime>2079</TotalTime>
  <Words>493</Words>
  <Application>Microsoft Office PowerPoint</Application>
  <PresentationFormat>On-screen Show (4:3)</PresentationFormat>
  <Paragraphs>64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PowerPoint_Template_2015</vt:lpstr>
      <vt:lpstr>WSUP17-0025 (Verizon Wireless- Hidden Valley Golf Course) </vt:lpstr>
      <vt:lpstr>Overview</vt:lpstr>
      <vt:lpstr>Site Plan</vt:lpstr>
      <vt:lpstr>Site Plan</vt:lpstr>
      <vt:lpstr>Site Plan</vt:lpstr>
      <vt:lpstr>Site Location</vt:lpstr>
      <vt:lpstr>Looking East from the site</vt:lpstr>
      <vt:lpstr>Looking North from the site</vt:lpstr>
      <vt:lpstr>Looking South from the site</vt:lpstr>
      <vt:lpstr>Looking east at backside of Cedarbrook Court</vt:lpstr>
      <vt:lpstr>Monopine Structure</vt:lpstr>
      <vt:lpstr>Wireless Coverage</vt:lpstr>
      <vt:lpstr>Existing &amp; Proposed Views</vt:lpstr>
      <vt:lpstr>Existing &amp; Proposed Views</vt:lpstr>
      <vt:lpstr>Existing &amp; Proposed Views</vt:lpstr>
      <vt:lpstr>Existing &amp; Proposed Views</vt:lpstr>
      <vt:lpstr>Public Notice &amp; CAB</vt:lpstr>
      <vt:lpstr>Reviewing Agencies</vt:lpstr>
      <vt:lpstr>Findings</vt:lpstr>
      <vt:lpstr>Required Findings &amp; Amending Conditions</vt:lpstr>
      <vt:lpstr>Possible Motion</vt:lpstr>
    </vt:vector>
  </TitlesOfParts>
  <Company>Washoe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mkramer</dc:creator>
  <cp:keywords>Powerpoint, Power Point, ppt</cp:keywords>
  <cp:lastModifiedBy>donna fagan</cp:lastModifiedBy>
  <cp:revision>88</cp:revision>
  <cp:lastPrinted>2014-10-07T22:54:33Z</cp:lastPrinted>
  <dcterms:created xsi:type="dcterms:W3CDTF">2015-09-25T21:46:02Z</dcterms:created>
  <dcterms:modified xsi:type="dcterms:W3CDTF">2018-02-01T19:53:12Z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0x0101009148F5A04DDD49CBA7127AADA5FB792B00AADE34325A8B49CDA8BB4DB53328F21400246D64375472D84BA13220883A134206</vt:lpwstr>
  </property>
  <property fmtid="{D5CDD505-2E9C-101B-9397-08002B2CF9AE}" pid="3" name="_dlc_DocIdItemGuid">
    <vt:lpwstr>baf4cdfa-0915-4212-a058-608c58f70eeb</vt:lpwstr>
  </property>
</Properties>
</file>